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5"/>
  </p:notesMasterIdLst>
  <p:sldIdLst>
    <p:sldId id="497" r:id="rId2"/>
    <p:sldId id="494" r:id="rId3"/>
    <p:sldId id="495" r:id="rId4"/>
    <p:sldId id="499" r:id="rId5"/>
    <p:sldId id="500" r:id="rId6"/>
    <p:sldId id="501" r:id="rId7"/>
    <p:sldId id="502" r:id="rId8"/>
    <p:sldId id="503" r:id="rId9"/>
    <p:sldId id="512" r:id="rId10"/>
    <p:sldId id="504" r:id="rId11"/>
    <p:sldId id="505" r:id="rId12"/>
    <p:sldId id="506" r:id="rId13"/>
    <p:sldId id="507" r:id="rId14"/>
    <p:sldId id="508" r:id="rId15"/>
    <p:sldId id="528" r:id="rId16"/>
    <p:sldId id="510" r:id="rId17"/>
    <p:sldId id="511" r:id="rId18"/>
    <p:sldId id="527" r:id="rId19"/>
    <p:sldId id="529" r:id="rId20"/>
    <p:sldId id="545" r:id="rId21"/>
    <p:sldId id="513" r:id="rId22"/>
    <p:sldId id="521" r:id="rId23"/>
    <p:sldId id="522" r:id="rId24"/>
    <p:sldId id="523" r:id="rId25"/>
    <p:sldId id="532" r:id="rId26"/>
    <p:sldId id="533" r:id="rId27"/>
    <p:sldId id="534" r:id="rId28"/>
    <p:sldId id="535" r:id="rId29"/>
    <p:sldId id="536" r:id="rId30"/>
    <p:sldId id="537" r:id="rId31"/>
    <p:sldId id="538" r:id="rId32"/>
    <p:sldId id="531" r:id="rId33"/>
    <p:sldId id="530" r:id="rId34"/>
    <p:sldId id="517" r:id="rId35"/>
    <p:sldId id="524" r:id="rId36"/>
    <p:sldId id="525" r:id="rId37"/>
    <p:sldId id="526" r:id="rId38"/>
    <p:sldId id="539" r:id="rId39"/>
    <p:sldId id="540" r:id="rId40"/>
    <p:sldId id="541" r:id="rId41"/>
    <p:sldId id="542" r:id="rId42"/>
    <p:sldId id="543" r:id="rId43"/>
    <p:sldId id="544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0253F"/>
    <a:srgbClr val="00FF00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3021" autoAdjust="0"/>
  </p:normalViewPr>
  <p:slideViewPr>
    <p:cSldViewPr snapToGrid="0" snapToObjects="1">
      <p:cViewPr varScale="1">
        <p:scale>
          <a:sx n="68" d="100"/>
          <a:sy n="68" d="100"/>
        </p:scale>
        <p:origin x="936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DFB13-8C7E-2148-B293-047F9641DD71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E12D7-AE97-9243-8341-9A20FCA5A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75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793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3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378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0002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383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564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9728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the scanner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1405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4079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792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693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614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8046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755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9438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13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1582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5264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687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514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9241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the scanner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841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51224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274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5890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0099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226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509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024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140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77975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3887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307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77170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the scanner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68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083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198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238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the scanner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6221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905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5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A4D3A-6EF8-7448-AC6F-AD52FEDAA6A8}" type="datetimeFigureOut">
              <a:rPr lang="en-US" smtClean="0"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3062377" y="3814572"/>
            <a:ext cx="2786332" cy="193231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3600" dirty="0" smtClean="0"/>
              <a:t>Place </a:t>
            </a:r>
            <a:r>
              <a:rPr lang="en-US" sz="3600" dirty="0"/>
              <a:t>your hand so that you can press one button with each finger.  </a:t>
            </a:r>
            <a:endParaRPr lang="en-US" sz="3600" dirty="0" smtClean="0"/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ZERO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954921" y="3287362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30076" y="3347377"/>
            <a:ext cx="43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3716709"/>
            <a:ext cx="400025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085957" y="3656694"/>
            <a:ext cx="147838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567402" y="3287362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653683" y="3656694"/>
            <a:ext cx="44755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249361" y="3346019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118326" y="3715351"/>
            <a:ext cx="262071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ZERO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257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967485" y="3797815"/>
            <a:ext cx="2789784" cy="194411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You will be using a button box like the one shown to make responses while you are in the scanner.  Place your hand so that you can press one button with each finger.  </a:t>
            </a:r>
          </a:p>
          <a:p>
            <a:pPr marL="0" indent="0" algn="ctr">
              <a:buNone/>
            </a:pPr>
            <a:r>
              <a:rPr lang="en-US" sz="2800" dirty="0"/>
              <a:t>Please tell the experimenter if you have any questions about how to use the button box.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954921" y="3287362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30076" y="3347377"/>
            <a:ext cx="43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3716709"/>
            <a:ext cx="400025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085957" y="3656694"/>
            <a:ext cx="147838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567402" y="3287362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653683" y="3656694"/>
            <a:ext cx="44755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249361" y="3346019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118326" y="3715351"/>
            <a:ext cx="262071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1779815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Future Thinking Task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02357" y="48566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Practice</a:t>
            </a:r>
          </a:p>
          <a:p>
            <a:pPr algn="ctr"/>
            <a:r>
              <a:rPr lang="en-US" sz="2800" b="1" dirty="0"/>
              <a:t>LEFT HAND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8" name="Right Arrow 17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20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1595748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4788762"/>
            <a:ext cx="9130194" cy="1507798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Recall the event when the words are on the screen.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374347" y="1614352"/>
            <a:ext cx="4381500" cy="2727485"/>
            <a:chOff x="2374347" y="2409825"/>
            <a:chExt cx="4381500" cy="2727485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83" t="1111" r="7083" b="6666"/>
            <a:stretch/>
          </p:blipFill>
          <p:spPr>
            <a:xfrm>
              <a:off x="2374347" y="2409825"/>
              <a:ext cx="4381500" cy="2727485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4003122" y="3287040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012612" y="3722267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012612" y="4164255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</p:grpSp>
      <p:sp>
        <p:nvSpPr>
          <p:cNvPr id="16" name="Content Placeholder 2"/>
          <p:cNvSpPr txBox="1">
            <a:spLocks/>
          </p:cNvSpPr>
          <p:nvPr/>
        </p:nvSpPr>
        <p:spPr>
          <a:xfrm>
            <a:off x="0" y="579088"/>
            <a:ext cx="9130194" cy="15077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For this task you will be shown </a:t>
            </a:r>
          </a:p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the cue words you have written down.</a:t>
            </a:r>
          </a:p>
        </p:txBody>
      </p:sp>
      <p:sp>
        <p:nvSpPr>
          <p:cNvPr id="18" name="Right Arrow 17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20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692138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Following the words, you will be asked to rate the </a:t>
            </a:r>
            <a:r>
              <a:rPr lang="en-US" sz="2800" u="sng" dirty="0"/>
              <a:t>vividness</a:t>
            </a:r>
            <a:r>
              <a:rPr lang="en-US" sz="2800" dirty="0"/>
              <a:t> of the event. </a:t>
            </a:r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5" t="41077" r="13437" b="32963"/>
          <a:stretch/>
        </p:blipFill>
        <p:spPr>
          <a:xfrm>
            <a:off x="1245187" y="2798712"/>
            <a:ext cx="6648450" cy="1335220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11112" r="13854" b="69815"/>
          <a:stretch/>
        </p:blipFill>
        <p:spPr>
          <a:xfrm>
            <a:off x="1245187" y="2100206"/>
            <a:ext cx="6648450" cy="98107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3154553" y="4414589"/>
            <a:ext cx="2789784" cy="1944119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3690324" y="4229426"/>
            <a:ext cx="702823" cy="5633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4941915" y="4229426"/>
            <a:ext cx="553111" cy="609442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ight Arrow 3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3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1716526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3154553" y="4414589"/>
            <a:ext cx="2789784" cy="1944119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Following the detail rating you will be asked to rate the </a:t>
            </a:r>
            <a:r>
              <a:rPr lang="en-US" sz="2800" u="sng" dirty="0"/>
              <a:t>pleasantness</a:t>
            </a:r>
            <a:r>
              <a:rPr lang="en-US" sz="2800" dirty="0"/>
              <a:t> of the event. </a:t>
            </a:r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9" t="44577" r="15422" b="32854"/>
          <a:stretch/>
        </p:blipFill>
        <p:spPr>
          <a:xfrm>
            <a:off x="1362075" y="2924175"/>
            <a:ext cx="6315075" cy="1152526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824884" y="4060764"/>
            <a:ext cx="670142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90324" y="4060764"/>
            <a:ext cx="702823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7" t="10370" r="15625" b="72777"/>
          <a:stretch/>
        </p:blipFill>
        <p:spPr>
          <a:xfrm>
            <a:off x="1362075" y="2066925"/>
            <a:ext cx="6315076" cy="866775"/>
          </a:xfrm>
          <a:prstGeom prst="rect">
            <a:avLst/>
          </a:prstGeom>
        </p:spPr>
      </p:pic>
      <p:sp>
        <p:nvSpPr>
          <p:cNvPr id="14" name="Right Arrow 13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16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2189633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3787280"/>
            <a:ext cx="9130194" cy="2428136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Compose the words in the form: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“X is bigger than Y is bigger than Z”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This example would be: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“OCEAN is bigger than SHIP is bigger than TABLE”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537111" y="128157"/>
            <a:ext cx="8058194" cy="15077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At times, you will be asked to create a sentence from 3 nouns (person, place, or thing).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THREE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24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517152" y="1152348"/>
            <a:ext cx="4098111" cy="2551075"/>
            <a:chOff x="2393328" y="1663449"/>
            <a:chExt cx="4381500" cy="2727485"/>
          </a:xfrm>
        </p:grpSpPr>
        <p:grpSp>
          <p:nvGrpSpPr>
            <p:cNvPr id="5" name="Group 4"/>
            <p:cNvGrpSpPr/>
            <p:nvPr/>
          </p:nvGrpSpPr>
          <p:grpSpPr>
            <a:xfrm>
              <a:off x="2393328" y="1663449"/>
              <a:ext cx="4381500" cy="2727485"/>
              <a:chOff x="2374347" y="1744547"/>
              <a:chExt cx="4381500" cy="2727485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583" t="1111" r="7083" b="6666"/>
              <a:stretch/>
            </p:blipFill>
            <p:spPr>
              <a:xfrm>
                <a:off x="2374347" y="1744547"/>
                <a:ext cx="4381500" cy="2727485"/>
              </a:xfrm>
              <a:prstGeom prst="rect">
                <a:avLst/>
              </a:prstGeom>
            </p:spPr>
          </p:pic>
          <p:sp>
            <p:nvSpPr>
              <p:cNvPr id="4" name="TextBox 3"/>
              <p:cNvSpPr txBox="1"/>
              <p:nvPr/>
            </p:nvSpPr>
            <p:spPr>
              <a:xfrm>
                <a:off x="3456745" y="2067271"/>
                <a:ext cx="2220224" cy="427778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Create Sentence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003122" y="2575269"/>
                <a:ext cx="1123950" cy="30777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000FF"/>
                    </a:solidFill>
                  </a:rPr>
                  <a:t>TABLE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003122" y="3027910"/>
                <a:ext cx="1123950" cy="30777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000FF"/>
                    </a:solidFill>
                  </a:rPr>
                  <a:t>SHIP</a:t>
                </a: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4022103" y="3405910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OCEAN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6627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3154553" y="4414589"/>
            <a:ext cx="2789784" cy="19441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8" t="13333" r="13646" b="69815"/>
          <a:stretch/>
        </p:blipFill>
        <p:spPr>
          <a:xfrm>
            <a:off x="1295400" y="2266950"/>
            <a:ext cx="6591264" cy="8667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6" t="43519" r="13020" b="33148"/>
          <a:stretch/>
        </p:blipFill>
        <p:spPr>
          <a:xfrm>
            <a:off x="1295364" y="2918275"/>
            <a:ext cx="6591300" cy="1200151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After creating the sentence you will be asked to rate the </a:t>
            </a:r>
            <a:r>
              <a:rPr lang="en-US" sz="2800" u="sng" dirty="0"/>
              <a:t>difficulty</a:t>
            </a:r>
            <a:r>
              <a:rPr lang="en-US" sz="2800" dirty="0"/>
              <a:t> of that </a:t>
            </a:r>
            <a:r>
              <a:rPr lang="en-US" sz="2800" dirty="0" smtClean="0"/>
              <a:t>task. 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824884" y="4060764"/>
            <a:ext cx="670142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90324" y="4060764"/>
            <a:ext cx="702823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ight Arrow 13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16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1669001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Press the THREE button when you are ready to begin</a:t>
            </a:r>
          </a:p>
        </p:txBody>
      </p:sp>
      <p:sp>
        <p:nvSpPr>
          <p:cNvPr id="6" name="Right Arrow 5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8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2878221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12200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Future Thinking Task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02357" y="48566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Scan</a:t>
            </a:r>
            <a:endParaRPr lang="en-US" sz="2800" b="1" dirty="0"/>
          </a:p>
          <a:p>
            <a:pPr algn="ctr"/>
            <a:r>
              <a:rPr lang="en-US" sz="2800" b="1" dirty="0"/>
              <a:t>RIGHT HAND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ONE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14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034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5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Future Thinking Task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02357" y="48566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Practice</a:t>
            </a:r>
          </a:p>
          <a:p>
            <a:pPr algn="ctr"/>
            <a:r>
              <a:rPr lang="en-US" sz="2800" b="1" dirty="0" smtClean="0"/>
              <a:t>RIGHT </a:t>
            </a:r>
            <a:r>
              <a:rPr lang="en-US" sz="2800" b="1" dirty="0"/>
              <a:t>HAND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ONE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17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7512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Future Thinking Task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02357" y="48566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Scan</a:t>
            </a:r>
            <a:endParaRPr lang="en-US" sz="2800" b="1" dirty="0"/>
          </a:p>
          <a:p>
            <a:pPr algn="ctr"/>
            <a:r>
              <a:rPr lang="en-US" sz="2800" b="1" dirty="0" smtClean="0"/>
              <a:t>LEFT </a:t>
            </a:r>
            <a:r>
              <a:rPr lang="en-US" sz="2800" b="1" dirty="0"/>
              <a:t>HAND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ONE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14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281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2262277" y="2978095"/>
            <a:ext cx="4624298" cy="320694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Please press the </a:t>
            </a:r>
            <a:r>
              <a:rPr lang="en-US" sz="2800" dirty="0">
                <a:solidFill>
                  <a:srgbClr val="FF0000"/>
                </a:solidFill>
              </a:rPr>
              <a:t>0</a:t>
            </a:r>
            <a:r>
              <a:rPr lang="en-US" sz="2800" dirty="0"/>
              <a:t> button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50171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30076" y="2223427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0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2746647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181207" y="2696157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48402" y="216341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</a:t>
            </a: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948306" y="2686632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44686" y="2222069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</a:t>
            </a: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591176" y="2745289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0 TO MOVE ON</a:t>
            </a:r>
          </a:p>
        </p:txBody>
      </p:sp>
    </p:spTree>
    <p:extLst>
      <p:ext uri="{BB962C8B-B14F-4D97-AF65-F5344CB8AC3E}">
        <p14:creationId xmlns:p14="http://schemas.microsoft.com/office/powerpoint/2010/main" val="13237098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2262277" y="2978095"/>
            <a:ext cx="4624298" cy="320694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Please press the </a:t>
            </a:r>
            <a:r>
              <a:rPr lang="en-US" sz="2800" dirty="0">
                <a:solidFill>
                  <a:srgbClr val="FF0000"/>
                </a:solidFill>
              </a:rPr>
              <a:t>1</a:t>
            </a:r>
            <a:r>
              <a:rPr lang="en-US" sz="2800" dirty="0"/>
              <a:t> button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50171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30076" y="2223427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2746647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181207" y="2696157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48402" y="216341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</a:t>
            </a: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948306" y="2686632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44686" y="2222069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</a:t>
            </a: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591176" y="2745289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1 TO MOVE ON</a:t>
            </a:r>
          </a:p>
        </p:txBody>
      </p:sp>
    </p:spTree>
    <p:extLst>
      <p:ext uri="{BB962C8B-B14F-4D97-AF65-F5344CB8AC3E}">
        <p14:creationId xmlns:p14="http://schemas.microsoft.com/office/powerpoint/2010/main" val="714567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2262277" y="2978095"/>
            <a:ext cx="4624298" cy="320694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Please press the </a:t>
            </a:r>
            <a:r>
              <a:rPr lang="en-US" sz="2800" dirty="0">
                <a:solidFill>
                  <a:srgbClr val="FF0000"/>
                </a:solidFill>
              </a:rPr>
              <a:t>2</a:t>
            </a:r>
            <a:r>
              <a:rPr lang="en-US" sz="2800" dirty="0"/>
              <a:t> button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50171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30076" y="2223427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2746647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181207" y="2696157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48402" y="216341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2</a:t>
            </a: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948306" y="2686632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44686" y="2222069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</a:t>
            </a: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591176" y="2745289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2 TO MOVE ON</a:t>
            </a:r>
          </a:p>
        </p:txBody>
      </p:sp>
    </p:spTree>
    <p:extLst>
      <p:ext uri="{BB962C8B-B14F-4D97-AF65-F5344CB8AC3E}">
        <p14:creationId xmlns:p14="http://schemas.microsoft.com/office/powerpoint/2010/main" val="38540121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2262277" y="2978095"/>
            <a:ext cx="4624298" cy="320694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Please press the </a:t>
            </a:r>
            <a:r>
              <a:rPr lang="en-US" sz="2800" dirty="0">
                <a:solidFill>
                  <a:srgbClr val="FF0000"/>
                </a:solidFill>
              </a:rPr>
              <a:t>3</a:t>
            </a:r>
            <a:r>
              <a:rPr lang="en-US" sz="2800" dirty="0"/>
              <a:t> button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50171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30076" y="2223427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2746647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181207" y="2696157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48402" y="216341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</a:t>
            </a: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948306" y="2686632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44686" y="2222069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3</a:t>
            </a: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591176" y="2745289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3 TO MOVE ON</a:t>
            </a:r>
          </a:p>
        </p:txBody>
      </p:sp>
    </p:spTree>
    <p:extLst>
      <p:ext uri="{BB962C8B-B14F-4D97-AF65-F5344CB8AC3E}">
        <p14:creationId xmlns:p14="http://schemas.microsoft.com/office/powerpoint/2010/main" val="20323022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3062377" y="3814572"/>
            <a:ext cx="2786332" cy="193231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You will be using a button box like the one shown to make responses while you are in the scanner.  Place your hand so that you can press one button with each finger.  </a:t>
            </a:r>
          </a:p>
          <a:p>
            <a:pPr marL="0" indent="0" algn="ctr">
              <a:buNone/>
            </a:pPr>
            <a:r>
              <a:rPr lang="en-US" sz="2800" dirty="0"/>
              <a:t>Please tell the experimenter if you have any questions about how to use the button box.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ZERO BUTTON TO CONTINUE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954921" y="3287362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30076" y="3347377"/>
            <a:ext cx="43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3716709"/>
            <a:ext cx="400025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085957" y="3656694"/>
            <a:ext cx="147838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567402" y="3287362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653683" y="3656694"/>
            <a:ext cx="44755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249361" y="3346019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118326" y="3715351"/>
            <a:ext cx="262071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ZERO</a:t>
            </a:r>
          </a:p>
        </p:txBody>
      </p:sp>
    </p:spTree>
    <p:extLst>
      <p:ext uri="{BB962C8B-B14F-4D97-AF65-F5344CB8AC3E}">
        <p14:creationId xmlns:p14="http://schemas.microsoft.com/office/powerpoint/2010/main" val="1055843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4788762"/>
            <a:ext cx="9130194" cy="1507798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Recall the event when the words are on the screen.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374347" y="1614352"/>
            <a:ext cx="4381500" cy="2727485"/>
            <a:chOff x="2374347" y="2409825"/>
            <a:chExt cx="4381500" cy="2727485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83" t="1111" r="7083" b="6666"/>
            <a:stretch/>
          </p:blipFill>
          <p:spPr>
            <a:xfrm>
              <a:off x="2374347" y="2409825"/>
              <a:ext cx="4381500" cy="2727485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4003122" y="3287040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012612" y="3722267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012612" y="4164255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</p:grpSp>
      <p:sp>
        <p:nvSpPr>
          <p:cNvPr id="16" name="Content Placeholder 2"/>
          <p:cNvSpPr txBox="1">
            <a:spLocks/>
          </p:cNvSpPr>
          <p:nvPr/>
        </p:nvSpPr>
        <p:spPr>
          <a:xfrm>
            <a:off x="0" y="579088"/>
            <a:ext cx="9130194" cy="15077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For this task you will be shown </a:t>
            </a:r>
          </a:p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the cue words you have written down.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ZERO BUTTON TO CONTINUE</a:t>
            </a:r>
          </a:p>
        </p:txBody>
      </p:sp>
      <p:sp>
        <p:nvSpPr>
          <p:cNvPr id="24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ZERO</a:t>
            </a:r>
          </a:p>
        </p:txBody>
      </p:sp>
    </p:spTree>
    <p:extLst>
      <p:ext uri="{BB962C8B-B14F-4D97-AF65-F5344CB8AC3E}">
        <p14:creationId xmlns:p14="http://schemas.microsoft.com/office/powerpoint/2010/main" val="30213726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Following the words, you will be asked to rate the </a:t>
            </a:r>
            <a:r>
              <a:rPr lang="en-US" sz="2800" u="sng" dirty="0"/>
              <a:t>vividness</a:t>
            </a:r>
            <a:r>
              <a:rPr lang="en-US" sz="2800" dirty="0"/>
              <a:t> of the event. </a:t>
            </a:r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17" name="Right Arrow 1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3188324" y="4370604"/>
            <a:ext cx="2786332" cy="1932317"/>
          </a:xfrm>
          <a:prstGeom prst="rect">
            <a:avLst/>
          </a:prstGeom>
        </p:spPr>
      </p:pic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ZERO</a:t>
            </a:r>
          </a:p>
        </p:txBody>
      </p:sp>
      <p:sp>
        <p:nvSpPr>
          <p:cNvPr id="24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ZERO BUTTON TO CONTINUE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5" t="41077" r="13437" b="32963"/>
          <a:stretch/>
        </p:blipFill>
        <p:spPr>
          <a:xfrm>
            <a:off x="1245187" y="2798712"/>
            <a:ext cx="6648450" cy="1335220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824884" y="4060764"/>
            <a:ext cx="670142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90324" y="4060764"/>
            <a:ext cx="702823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11112" r="13854" b="69815"/>
          <a:stretch/>
        </p:blipFill>
        <p:spPr>
          <a:xfrm>
            <a:off x="1245187" y="2100206"/>
            <a:ext cx="6648450" cy="98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18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Following the detail rating you will be asked to rate the </a:t>
            </a:r>
            <a:r>
              <a:rPr lang="en-US" sz="2800" u="sng" dirty="0"/>
              <a:t>pleasantness</a:t>
            </a:r>
            <a:r>
              <a:rPr lang="en-US" sz="2800" dirty="0"/>
              <a:t> of the event. </a:t>
            </a:r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17" name="Right Arrow 1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3188324" y="4370604"/>
            <a:ext cx="2786332" cy="1932317"/>
          </a:xfrm>
          <a:prstGeom prst="rect">
            <a:avLst/>
          </a:prstGeom>
        </p:spPr>
      </p:pic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ZERO</a:t>
            </a:r>
          </a:p>
        </p:txBody>
      </p:sp>
      <p:sp>
        <p:nvSpPr>
          <p:cNvPr id="24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ZERO BUTTON TO CONTINUE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9" t="44577" r="15422" b="32854"/>
          <a:stretch/>
        </p:blipFill>
        <p:spPr>
          <a:xfrm>
            <a:off x="1362075" y="2924175"/>
            <a:ext cx="6315075" cy="1152526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824884" y="4060764"/>
            <a:ext cx="670142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90324" y="4060764"/>
            <a:ext cx="702823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7" t="10370" r="15625" b="72777"/>
          <a:stretch/>
        </p:blipFill>
        <p:spPr>
          <a:xfrm>
            <a:off x="1362075" y="2066925"/>
            <a:ext cx="6315076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278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3787280"/>
            <a:ext cx="9130194" cy="2428136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Compose the words in the form: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“X is bigger than Y is bigger than Z”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This example would be: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“OCEAN is bigger than SHIP is bigger than TABLE”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537111" y="128157"/>
            <a:ext cx="8058194" cy="15077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At times, you will be asked to create a sentence from 3 nouns (person, place, or thing).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ZERO BUTTON TO CONTINUE</a:t>
            </a:r>
          </a:p>
        </p:txBody>
      </p:sp>
      <p:sp>
        <p:nvSpPr>
          <p:cNvPr id="24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ZERO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517152" y="1152348"/>
            <a:ext cx="4098111" cy="2551075"/>
            <a:chOff x="2393328" y="1663449"/>
            <a:chExt cx="4381500" cy="2727485"/>
          </a:xfrm>
        </p:grpSpPr>
        <p:grpSp>
          <p:nvGrpSpPr>
            <p:cNvPr id="5" name="Group 4"/>
            <p:cNvGrpSpPr/>
            <p:nvPr/>
          </p:nvGrpSpPr>
          <p:grpSpPr>
            <a:xfrm>
              <a:off x="2393328" y="1663449"/>
              <a:ext cx="4381500" cy="2727485"/>
              <a:chOff x="2374347" y="1744547"/>
              <a:chExt cx="4381500" cy="2727485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583" t="1111" r="7083" b="6666"/>
              <a:stretch/>
            </p:blipFill>
            <p:spPr>
              <a:xfrm>
                <a:off x="2374347" y="1744547"/>
                <a:ext cx="4381500" cy="2727485"/>
              </a:xfrm>
              <a:prstGeom prst="rect">
                <a:avLst/>
              </a:prstGeom>
            </p:spPr>
          </p:pic>
          <p:sp>
            <p:nvSpPr>
              <p:cNvPr id="4" name="TextBox 3"/>
              <p:cNvSpPr txBox="1"/>
              <p:nvPr/>
            </p:nvSpPr>
            <p:spPr>
              <a:xfrm>
                <a:off x="3456745" y="2067271"/>
                <a:ext cx="2220224" cy="427778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Create Sentence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003122" y="2575269"/>
                <a:ext cx="1123950" cy="30777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000FF"/>
                    </a:solidFill>
                  </a:rPr>
                  <a:t>TABLE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003122" y="3027910"/>
                <a:ext cx="1123950" cy="30777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000FF"/>
                    </a:solidFill>
                  </a:rPr>
                  <a:t>SHIP</a:t>
                </a: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4022103" y="3405910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OCEAN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6070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4788762"/>
            <a:ext cx="9130194" cy="1507798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Recall the event when the words are on the screen.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374347" y="1614352"/>
            <a:ext cx="4381500" cy="2727485"/>
            <a:chOff x="2374347" y="2409825"/>
            <a:chExt cx="4381500" cy="2727485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83" t="1111" r="7083" b="6666"/>
            <a:stretch/>
          </p:blipFill>
          <p:spPr>
            <a:xfrm>
              <a:off x="2374347" y="2409825"/>
              <a:ext cx="4381500" cy="2727485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4003122" y="3287040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012612" y="3722267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012612" y="4164255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</p:grpSp>
      <p:sp>
        <p:nvSpPr>
          <p:cNvPr id="16" name="Content Placeholder 2"/>
          <p:cNvSpPr txBox="1">
            <a:spLocks/>
          </p:cNvSpPr>
          <p:nvPr/>
        </p:nvSpPr>
        <p:spPr>
          <a:xfrm>
            <a:off x="0" y="579088"/>
            <a:ext cx="9130194" cy="15077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For this task you will be shown </a:t>
            </a:r>
          </a:p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the cue words you have written down.</a:t>
            </a:r>
          </a:p>
        </p:txBody>
      </p:sp>
      <p:sp>
        <p:nvSpPr>
          <p:cNvPr id="18" name="Right Arrow 17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ONE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20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0794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8" t="13333" r="13646" b="69815"/>
          <a:stretch/>
        </p:blipFill>
        <p:spPr>
          <a:xfrm>
            <a:off x="1295400" y="2266950"/>
            <a:ext cx="6591264" cy="8667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6" t="43519" r="13020" b="33148"/>
          <a:stretch/>
        </p:blipFill>
        <p:spPr>
          <a:xfrm>
            <a:off x="1295364" y="2918275"/>
            <a:ext cx="6591300" cy="1200151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After creating the sentence you will be asked to rate the </a:t>
            </a:r>
            <a:r>
              <a:rPr lang="en-US" sz="2800" u="sng" dirty="0"/>
              <a:t>difficulty</a:t>
            </a:r>
            <a:r>
              <a:rPr lang="en-US" sz="2800" dirty="0"/>
              <a:t> of that task. </a:t>
            </a:r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17" name="Right Arrow 1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3188324" y="4370604"/>
            <a:ext cx="2786332" cy="1932317"/>
          </a:xfrm>
          <a:prstGeom prst="rect">
            <a:avLst/>
          </a:prstGeom>
        </p:spPr>
      </p:pic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ZERO</a:t>
            </a:r>
          </a:p>
        </p:txBody>
      </p:sp>
      <p:sp>
        <p:nvSpPr>
          <p:cNvPr id="24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ZERO BUTTON TO CONTINUE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824884" y="4060764"/>
            <a:ext cx="670142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90324" y="4060764"/>
            <a:ext cx="702823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52932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Press the ZERO button when you are ready to begin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ZERO</a:t>
            </a:r>
          </a:p>
        </p:txBody>
      </p:sp>
      <p:sp>
        <p:nvSpPr>
          <p:cNvPr id="12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ZERO BUTTON TO CONTINUE</a:t>
            </a:r>
          </a:p>
        </p:txBody>
      </p:sp>
    </p:spTree>
    <p:extLst>
      <p:ext uri="{BB962C8B-B14F-4D97-AF65-F5344CB8AC3E}">
        <p14:creationId xmlns:p14="http://schemas.microsoft.com/office/powerpoint/2010/main" val="17782954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738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Future Thinking Task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02357" y="48566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Scan</a:t>
            </a:r>
            <a:endParaRPr lang="en-US" sz="2800" b="1" dirty="0"/>
          </a:p>
          <a:p>
            <a:pPr algn="ctr"/>
            <a:r>
              <a:rPr lang="en-US" sz="2800" b="1" dirty="0" smtClean="0"/>
              <a:t>LEFT </a:t>
            </a:r>
            <a:r>
              <a:rPr lang="en-US" sz="2800" b="1" dirty="0"/>
              <a:t>HAND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THREE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14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8048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262275" y="2978095"/>
            <a:ext cx="4624299" cy="322253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Please press the </a:t>
            </a:r>
            <a:r>
              <a:rPr lang="en-US" sz="2800" dirty="0">
                <a:solidFill>
                  <a:srgbClr val="FF0000"/>
                </a:solidFill>
              </a:rPr>
              <a:t>3</a:t>
            </a:r>
            <a:r>
              <a:rPr lang="en-US" sz="2800" dirty="0"/>
              <a:t> button</a:t>
            </a:r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3 TO MOVE 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250196" y="214436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01526" y="2194852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619523" y="2718072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381232" y="2667582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10327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</a:t>
            </a: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5110231" y="2696157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35186" y="2212544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3</a:t>
            </a: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781676" y="2735764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30458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262275" y="2978095"/>
            <a:ext cx="4624299" cy="322253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Please press the </a:t>
            </a:r>
            <a:r>
              <a:rPr lang="en-US" sz="2800" dirty="0">
                <a:solidFill>
                  <a:srgbClr val="FF0000"/>
                </a:solidFill>
              </a:rPr>
              <a:t>2</a:t>
            </a:r>
            <a:r>
              <a:rPr lang="en-US" sz="2800" dirty="0"/>
              <a:t> button</a:t>
            </a:r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2 TO MOVE 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250196" y="214436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01526" y="2194852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619523" y="2718072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381232" y="2667582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10327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2</a:t>
            </a: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5110231" y="2696157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35186" y="2212544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</a:t>
            </a: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781676" y="2735764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4085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262275" y="2978095"/>
            <a:ext cx="4624299" cy="322253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Please press the </a:t>
            </a:r>
            <a:r>
              <a:rPr lang="en-US" sz="2800" dirty="0">
                <a:solidFill>
                  <a:srgbClr val="FF0000"/>
                </a:solidFill>
              </a:rPr>
              <a:t>1</a:t>
            </a:r>
            <a:r>
              <a:rPr lang="en-US" sz="2800" dirty="0"/>
              <a:t> button</a:t>
            </a:r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1 TO MOVE 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250196" y="214436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01526" y="2194852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619523" y="2718072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381232" y="2667582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10327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</a:t>
            </a: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5110231" y="2696157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35186" y="2212544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</a:t>
            </a: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781676" y="2735764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7390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262275" y="2978095"/>
            <a:ext cx="4624299" cy="322253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Please press the </a:t>
            </a:r>
            <a:r>
              <a:rPr lang="en-US" sz="2800" dirty="0">
                <a:solidFill>
                  <a:srgbClr val="FF0000"/>
                </a:solidFill>
              </a:rPr>
              <a:t>0</a:t>
            </a:r>
            <a:r>
              <a:rPr lang="en-US" sz="2800" dirty="0"/>
              <a:t> button</a:t>
            </a:r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0 TO MOVE 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250196" y="214436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01526" y="2194852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0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619523" y="2718072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381232" y="2667582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10327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</a:t>
            </a: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5110231" y="2696157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35186" y="2212544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</a:t>
            </a: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781676" y="2735764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857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4788762"/>
            <a:ext cx="9130194" cy="1507798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Recall the event when the words are on the screen.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374347" y="1614352"/>
            <a:ext cx="4381500" cy="2727485"/>
            <a:chOff x="2374347" y="2409825"/>
            <a:chExt cx="4381500" cy="2727485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83" t="1111" r="7083" b="6666"/>
            <a:stretch/>
          </p:blipFill>
          <p:spPr>
            <a:xfrm>
              <a:off x="2374347" y="2409825"/>
              <a:ext cx="4381500" cy="2727485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4003122" y="3287040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012612" y="3722267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012612" y="4164255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WORD</a:t>
              </a:r>
            </a:p>
          </p:txBody>
        </p:sp>
      </p:grpSp>
      <p:sp>
        <p:nvSpPr>
          <p:cNvPr id="16" name="Content Placeholder 2"/>
          <p:cNvSpPr txBox="1">
            <a:spLocks/>
          </p:cNvSpPr>
          <p:nvPr/>
        </p:nvSpPr>
        <p:spPr>
          <a:xfrm>
            <a:off x="0" y="579088"/>
            <a:ext cx="9130194" cy="15077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For this task you will be shown </a:t>
            </a:r>
          </a:p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the cue words you have written down.</a:t>
            </a:r>
          </a:p>
        </p:txBody>
      </p:sp>
      <p:sp>
        <p:nvSpPr>
          <p:cNvPr id="18" name="Right Arrow 17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20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16375874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Following the words, you will be asked to rate the </a:t>
            </a:r>
            <a:r>
              <a:rPr lang="en-US" sz="2800" u="sng" dirty="0"/>
              <a:t>vividness</a:t>
            </a:r>
            <a:r>
              <a:rPr lang="en-US" sz="2800" dirty="0"/>
              <a:t> of the event. </a:t>
            </a:r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5" t="41077" r="13437" b="32963"/>
          <a:stretch/>
        </p:blipFill>
        <p:spPr>
          <a:xfrm>
            <a:off x="1245187" y="2798712"/>
            <a:ext cx="6648450" cy="1335220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11112" r="13854" b="69815"/>
          <a:stretch/>
        </p:blipFill>
        <p:spPr>
          <a:xfrm>
            <a:off x="1245187" y="2100206"/>
            <a:ext cx="6648450" cy="98107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3154553" y="4414589"/>
            <a:ext cx="2789784" cy="1944119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3690324" y="4229426"/>
            <a:ext cx="702823" cy="5633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4941915" y="4229426"/>
            <a:ext cx="553111" cy="609442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ight Arrow 3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3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2285871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Following the words, you will be asked to rate the </a:t>
            </a:r>
            <a:r>
              <a:rPr lang="en-US" sz="2800" u="sng" dirty="0"/>
              <a:t>vividness</a:t>
            </a:r>
            <a:r>
              <a:rPr lang="en-US" sz="2800" dirty="0"/>
              <a:t> of the event. </a:t>
            </a:r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3188324" y="4370604"/>
            <a:ext cx="2786332" cy="19323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5" t="41077" r="13437" b="32963"/>
          <a:stretch/>
        </p:blipFill>
        <p:spPr>
          <a:xfrm>
            <a:off x="1245187" y="2798712"/>
            <a:ext cx="6648450" cy="1335220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824884" y="4060764"/>
            <a:ext cx="670142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90324" y="4060764"/>
            <a:ext cx="702823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11112" r="13854" b="69815"/>
          <a:stretch/>
        </p:blipFill>
        <p:spPr>
          <a:xfrm>
            <a:off x="1245187" y="2100206"/>
            <a:ext cx="6648450" cy="981075"/>
          </a:xfrm>
          <a:prstGeom prst="rect">
            <a:avLst/>
          </a:prstGeom>
        </p:spPr>
      </p:pic>
      <p:sp>
        <p:nvSpPr>
          <p:cNvPr id="14" name="Right Arrow 13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ONE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16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6591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3154553" y="4414589"/>
            <a:ext cx="2789784" cy="1944119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Following the detail rating you will be asked to rate the </a:t>
            </a:r>
            <a:r>
              <a:rPr lang="en-US" sz="2800" u="sng" dirty="0"/>
              <a:t>pleasantness</a:t>
            </a:r>
            <a:r>
              <a:rPr lang="en-US" sz="2800" dirty="0"/>
              <a:t> of the event. </a:t>
            </a:r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9" t="44577" r="15422" b="32854"/>
          <a:stretch/>
        </p:blipFill>
        <p:spPr>
          <a:xfrm>
            <a:off x="1362075" y="2924175"/>
            <a:ext cx="6315075" cy="1152526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824884" y="4060764"/>
            <a:ext cx="670142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90324" y="4060764"/>
            <a:ext cx="702823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7" t="10370" r="15625" b="72777"/>
          <a:stretch/>
        </p:blipFill>
        <p:spPr>
          <a:xfrm>
            <a:off x="1362075" y="2066925"/>
            <a:ext cx="6315076" cy="866775"/>
          </a:xfrm>
          <a:prstGeom prst="rect">
            <a:avLst/>
          </a:prstGeom>
        </p:spPr>
      </p:pic>
      <p:sp>
        <p:nvSpPr>
          <p:cNvPr id="14" name="Right Arrow 13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16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27216621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3154553" y="4414589"/>
            <a:ext cx="2789784" cy="19441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8" t="13333" r="13646" b="69815"/>
          <a:stretch/>
        </p:blipFill>
        <p:spPr>
          <a:xfrm>
            <a:off x="1295400" y="2266950"/>
            <a:ext cx="6591264" cy="8667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6" t="43519" r="13020" b="33148"/>
          <a:stretch/>
        </p:blipFill>
        <p:spPr>
          <a:xfrm>
            <a:off x="1295364" y="2918275"/>
            <a:ext cx="6591300" cy="1200151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After creating the sentence you will be asked to rate the </a:t>
            </a:r>
            <a:r>
              <a:rPr lang="en-US" sz="2800" u="sng" dirty="0"/>
              <a:t>difficulty</a:t>
            </a:r>
            <a:r>
              <a:rPr lang="en-US" sz="2800" dirty="0"/>
              <a:t>. </a:t>
            </a:r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824884" y="4060764"/>
            <a:ext cx="670142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90324" y="4060764"/>
            <a:ext cx="702823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ight Arrow 13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16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12970318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3787280"/>
            <a:ext cx="9130194" cy="2428136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Compose the words in the form: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“X is bigger than Y is bigger than Z”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This example would be: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“OCEAN is bigger than SHIP is bigger than TABLE”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537111" y="128157"/>
            <a:ext cx="8058194" cy="15077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At times, you will be asked to create a sentence from 3 nouns (person, place, or thing).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ZERO BUTTON TO CONTINUE</a:t>
            </a:r>
          </a:p>
        </p:txBody>
      </p:sp>
      <p:sp>
        <p:nvSpPr>
          <p:cNvPr id="24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ZERO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517152" y="1152348"/>
            <a:ext cx="4098111" cy="2551075"/>
            <a:chOff x="2393328" y="1663449"/>
            <a:chExt cx="4381500" cy="2727485"/>
          </a:xfrm>
        </p:grpSpPr>
        <p:grpSp>
          <p:nvGrpSpPr>
            <p:cNvPr id="5" name="Group 4"/>
            <p:cNvGrpSpPr/>
            <p:nvPr/>
          </p:nvGrpSpPr>
          <p:grpSpPr>
            <a:xfrm>
              <a:off x="2393328" y="1663449"/>
              <a:ext cx="4381500" cy="2727485"/>
              <a:chOff x="2374347" y="1744547"/>
              <a:chExt cx="4381500" cy="2727485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583" t="1111" r="7083" b="6666"/>
              <a:stretch/>
            </p:blipFill>
            <p:spPr>
              <a:xfrm>
                <a:off x="2374347" y="1744547"/>
                <a:ext cx="4381500" cy="2727485"/>
              </a:xfrm>
              <a:prstGeom prst="rect">
                <a:avLst/>
              </a:prstGeom>
            </p:spPr>
          </p:pic>
          <p:sp>
            <p:nvSpPr>
              <p:cNvPr id="4" name="TextBox 3"/>
              <p:cNvSpPr txBox="1"/>
              <p:nvPr/>
            </p:nvSpPr>
            <p:spPr>
              <a:xfrm>
                <a:off x="3456745" y="2067271"/>
                <a:ext cx="2220224" cy="427778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Create Sentence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003122" y="2575269"/>
                <a:ext cx="1123950" cy="30777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000FF"/>
                    </a:solidFill>
                  </a:rPr>
                  <a:t>TABLE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003122" y="3027910"/>
                <a:ext cx="1123950" cy="30777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000FF"/>
                    </a:solidFill>
                  </a:rPr>
                  <a:t>SHIP</a:t>
                </a: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4022103" y="3405910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OCEAN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97982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Press the THREE button when you are ready to begin</a:t>
            </a:r>
          </a:p>
        </p:txBody>
      </p:sp>
      <p:sp>
        <p:nvSpPr>
          <p:cNvPr id="6" name="Right Arrow 5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THREE BUTTON TO CONTINUE</a:t>
            </a:r>
          </a:p>
        </p:txBody>
      </p:sp>
      <p:sp>
        <p:nvSpPr>
          <p:cNvPr id="8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THREE</a:t>
            </a:r>
          </a:p>
        </p:txBody>
      </p:sp>
    </p:spTree>
    <p:extLst>
      <p:ext uri="{BB962C8B-B14F-4D97-AF65-F5344CB8AC3E}">
        <p14:creationId xmlns:p14="http://schemas.microsoft.com/office/powerpoint/2010/main" val="382247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Following the detail rating you will be asked to rate the </a:t>
            </a:r>
            <a:r>
              <a:rPr lang="en-US" sz="2800" u="sng" dirty="0"/>
              <a:t>pleasantness</a:t>
            </a:r>
            <a:r>
              <a:rPr lang="en-US" sz="2800" dirty="0"/>
              <a:t> of the event. </a:t>
            </a:r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3188324" y="4370604"/>
            <a:ext cx="2786332" cy="19323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9" t="44577" r="15422" b="32854"/>
          <a:stretch/>
        </p:blipFill>
        <p:spPr>
          <a:xfrm>
            <a:off x="1362075" y="2924175"/>
            <a:ext cx="6315075" cy="1152526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824884" y="4060764"/>
            <a:ext cx="670142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90324" y="4060764"/>
            <a:ext cx="702823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7" t="10370" r="15625" b="72777"/>
          <a:stretch/>
        </p:blipFill>
        <p:spPr>
          <a:xfrm>
            <a:off x="1362075" y="2066925"/>
            <a:ext cx="6315076" cy="866775"/>
          </a:xfrm>
          <a:prstGeom prst="rect">
            <a:avLst/>
          </a:prstGeom>
        </p:spPr>
      </p:pic>
      <p:sp>
        <p:nvSpPr>
          <p:cNvPr id="14" name="Right Arrow 13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ONE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16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830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3787280"/>
            <a:ext cx="9130194" cy="2428136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Compose the words in the form: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“X is bigger than Y is bigger than Z”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This example would be: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“OCEAN is bigger than SHIP is bigger than TABLE”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537111" y="128157"/>
            <a:ext cx="8058194" cy="15077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800" dirty="0"/>
              <a:t>At times, you will be asked to create a sentence from 3 nouns (person, place, or thing).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517152" y="1152348"/>
            <a:ext cx="4098111" cy="2551075"/>
            <a:chOff x="2393328" y="1663449"/>
            <a:chExt cx="4381500" cy="2727485"/>
          </a:xfrm>
        </p:grpSpPr>
        <p:grpSp>
          <p:nvGrpSpPr>
            <p:cNvPr id="5" name="Group 4"/>
            <p:cNvGrpSpPr/>
            <p:nvPr/>
          </p:nvGrpSpPr>
          <p:grpSpPr>
            <a:xfrm>
              <a:off x="2393328" y="1663449"/>
              <a:ext cx="4381500" cy="2727485"/>
              <a:chOff x="2374347" y="1744547"/>
              <a:chExt cx="4381500" cy="2727485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583" t="1111" r="7083" b="6666"/>
              <a:stretch/>
            </p:blipFill>
            <p:spPr>
              <a:xfrm>
                <a:off x="2374347" y="1744547"/>
                <a:ext cx="4381500" cy="2727485"/>
              </a:xfrm>
              <a:prstGeom prst="rect">
                <a:avLst/>
              </a:prstGeom>
            </p:spPr>
          </p:pic>
          <p:sp>
            <p:nvSpPr>
              <p:cNvPr id="4" name="TextBox 3"/>
              <p:cNvSpPr txBox="1"/>
              <p:nvPr/>
            </p:nvSpPr>
            <p:spPr>
              <a:xfrm>
                <a:off x="3456745" y="2067271"/>
                <a:ext cx="2220224" cy="427778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Create Sentence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003122" y="2575269"/>
                <a:ext cx="1123950" cy="30777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000FF"/>
                    </a:solidFill>
                  </a:rPr>
                  <a:t>TABLE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003122" y="3027910"/>
                <a:ext cx="1123950" cy="30777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000FF"/>
                    </a:solidFill>
                  </a:rPr>
                  <a:t>SHIP</a:t>
                </a: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4022103" y="3405910"/>
              <a:ext cx="112395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FF"/>
                  </a:solidFill>
                </a:rPr>
                <a:t>OCEAN</a:t>
              </a:r>
            </a:p>
          </p:txBody>
        </p:sp>
      </p:grpSp>
      <p:sp>
        <p:nvSpPr>
          <p:cNvPr id="17" name="Right Arrow 1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ONE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19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809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8" t="13333" r="13646" b="69815"/>
          <a:stretch/>
        </p:blipFill>
        <p:spPr>
          <a:xfrm>
            <a:off x="1295400" y="2266950"/>
            <a:ext cx="6591264" cy="8667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6" t="43519" r="13020" b="33148"/>
          <a:stretch/>
        </p:blipFill>
        <p:spPr>
          <a:xfrm>
            <a:off x="1295364" y="2918275"/>
            <a:ext cx="6591300" cy="1200151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After creating the sentence you will be asked to rate the </a:t>
            </a:r>
            <a:r>
              <a:rPr lang="en-US" sz="2800" u="sng" dirty="0"/>
              <a:t>difficulty</a:t>
            </a:r>
            <a:r>
              <a:rPr lang="en-US" sz="2800" dirty="0"/>
              <a:t> of that task. </a:t>
            </a:r>
          </a:p>
          <a:p>
            <a:pPr marL="0" indent="0" algn="ctr">
              <a:buNone/>
            </a:pPr>
            <a:r>
              <a:rPr lang="en-US" sz="2800" dirty="0"/>
              <a:t>Use the corresponding buttons to make your selection.</a:t>
            </a:r>
          </a:p>
          <a:p>
            <a:pPr marL="0" indent="0" algn="ctr">
              <a:buNone/>
            </a:pPr>
            <a:endParaRPr lang="en-US" sz="28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3188324" y="4370604"/>
            <a:ext cx="2786332" cy="1932317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261451" y="4086838"/>
            <a:ext cx="2071421" cy="8141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824884" y="4060764"/>
            <a:ext cx="670142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90324" y="4060764"/>
            <a:ext cx="702823" cy="73203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ight Arrow 13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ONE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16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765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Press the </a:t>
            </a:r>
            <a:r>
              <a:rPr lang="en-US" dirty="0" smtClean="0"/>
              <a:t>ONE </a:t>
            </a:r>
            <a:r>
              <a:rPr lang="en-US" dirty="0"/>
              <a:t>button when you are ready to begin</a:t>
            </a:r>
          </a:p>
        </p:txBody>
      </p:sp>
      <p:sp>
        <p:nvSpPr>
          <p:cNvPr id="6" name="Right Arrow 5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ONE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8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212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6452124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39634</TotalTime>
  <Words>1260</Words>
  <Application>Microsoft Office PowerPoint</Application>
  <PresentationFormat>On-screen Show (4:3)</PresentationFormat>
  <Paragraphs>296</Paragraphs>
  <Slides>43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6" baseType="lpstr">
      <vt:lpstr>Arial</vt:lpstr>
      <vt:lpstr>Calibri</vt:lpstr>
      <vt:lpstr>Black</vt:lpstr>
      <vt:lpstr>PowerPoint Presentation</vt:lpstr>
      <vt:lpstr>Future Thinking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Press the ONE button when you are ready to begin</vt:lpstr>
      <vt:lpstr>PowerPoint Presentation</vt:lpstr>
      <vt:lpstr>PowerPoint Presentation</vt:lpstr>
      <vt:lpstr>Future Thinking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Press the THREE button when you are ready to begin</vt:lpstr>
      <vt:lpstr>PowerPoint Presentation</vt:lpstr>
      <vt:lpstr>Future Thinking Task</vt:lpstr>
      <vt:lpstr>Future Thinking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Press the ZERO button when you are ready to begin</vt:lpstr>
      <vt:lpstr>PowerPoint Presentation</vt:lpstr>
      <vt:lpstr>Future Thinking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Press the THREE button when you are ready to begin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Slot Machine</dc:title>
  <dc:creator>Robin Aupperle</dc:creator>
  <cp:lastModifiedBy>James Touthang</cp:lastModifiedBy>
  <cp:revision>414</cp:revision>
  <dcterms:created xsi:type="dcterms:W3CDTF">2014-09-09T19:40:19Z</dcterms:created>
  <dcterms:modified xsi:type="dcterms:W3CDTF">2019-11-18T21:59:33Z</dcterms:modified>
</cp:coreProperties>
</file>